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30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3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7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4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3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0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3A65CF-DCE5-4214-A751-FCF1EB42044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E446CB-6F0E-47F1-9A3A-5D5A46C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868" y="1187677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на тему: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«Роль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загадок в развитии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дошкольника»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4745038"/>
            <a:ext cx="8821783" cy="128643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Подготовила: Пикалева Мария Сергеевна</a:t>
            </a:r>
          </a:p>
          <a:p>
            <a:pPr algn="r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algn="r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№34 Василеостровского района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7211" y="603146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36" y="4051662"/>
            <a:ext cx="4722222" cy="171123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Появился из-под снега.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Увидал кусочек неба.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первый, самый нежный,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Чистый, маленький…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(Подснежник)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8" y="1488529"/>
            <a:ext cx="5508360" cy="3801929"/>
          </a:xfrm>
        </p:spPr>
      </p:pic>
    </p:spTree>
    <p:extLst>
      <p:ext uri="{BB962C8B-B14F-4D97-AF65-F5344CB8AC3E}">
        <p14:creationId xmlns:p14="http://schemas.microsoft.com/office/powerpoint/2010/main" val="336145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937" y="1665515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загадок у детей можно формировать не только любовь к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 родному языку, образному и точному слову, но и развивать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Разгадывание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загадок является для ребенка своеобразной гимнастикой, мобилизующей и тренирующей его умственные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развивают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находчивость, сообразительность, быстроту реакции, умственную активность, самостоятельность, привычку более глубоко и разносторонне осмысливать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98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4417" y="2555965"/>
            <a:ext cx="9875520" cy="135636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5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17223"/>
            <a:ext cx="9875520" cy="1356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для детей – это 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 или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прозаические выражения, описывающие предмет, не называя его самого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основное внимание в детских загадках уделяется какому-нибудь уникальному свойству предмета или его сходству с другим предметом.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03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saturation sat="92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0" t="17729" r="2667"/>
          <a:stretch/>
        </p:blipFill>
        <p:spPr>
          <a:xfrm>
            <a:off x="2696845" y="4324589"/>
            <a:ext cx="3251961" cy="2128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280" y="564113"/>
            <a:ext cx="5555053" cy="135636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наших далеких предков загадки являлись своеобразным средством испытания мудрости и смекалки сказочных героев.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9" y="1242293"/>
            <a:ext cx="9872871" cy="4038600"/>
          </a:xfrm>
        </p:spPr>
        <p:txBody>
          <a:bodyPr>
            <a:normAutofit fontScale="92500" lnSpcReduction="10000"/>
          </a:bodyPr>
          <a:lstStyle/>
          <a:p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задает своим боярам четыре загадки: что всего сильней и быстрей, что всего на свете жирнее и сытнее, что всего мягче, что всего милее. Бояре отвечают, что быстрее всех каурая кобыла, всего жирнее – рябой боров, всего мягче – пуховик, всего милее – внучек Иванушка. Царя ответы не устраивают, и он в гневе прогоняет бояр. Теперь им нужно отыскать того, кто поможет им найти настоящие ответы.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они подходят ко двору, где живет девушка-семилетка, которая им и помогает. Оказывается, что быстрее и сильнее всего – ветер, жирнее и сытнее всего – земля, мягче всего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рука,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милее всего сна нет ничего на свете!</a:t>
            </a:r>
          </a:p>
          <a:p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74674" y="5235798"/>
            <a:ext cx="480727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Дочь-семилетка». Русская народная сказка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4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загадок для развития дошкольника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757" y="2057400"/>
            <a:ext cx="10496006" cy="40386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познавательного интереса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наблюдательности, воображения;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запаса знаний и представлений об окружающем мире;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речи;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Стимуляция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умственной активности;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находчивости, сообразительности, быстроты реакции.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92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следующие типы загадок: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351" y="2109651"/>
            <a:ext cx="10456817" cy="4038600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загадки-описания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которых производятся простая совокупность признаков и характерные для загаданного предмета действий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загадки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содержащие ключевой признак, свойственный только данному объекту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загадки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содержание которых не несет прямого указания на загаданный предмет (загадки построенные с использование сравнений, метафор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загадки-рифмовки;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загадки-обманки;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загадки 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смекалку и др.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1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459034"/>
            <a:ext cx="9875520" cy="13563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загадок на занятиях по рисованию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51" y="2070463"/>
            <a:ext cx="4946940" cy="40386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на занятиях по рисованию помогают повысить интерес ребенка к изображаемому, почувствовать себя исследователем, побудить детей слушать внимательно на занятии.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19" y="2818714"/>
            <a:ext cx="4856604" cy="32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1677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сочетания загадок </a:t>
            </a:r>
            <a:br>
              <a:rPr lang="ru-RU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получившегося рисунка</a:t>
            </a:r>
            <a:endParaRPr lang="ru-RU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376056"/>
            <a:ext cx="6864531" cy="171994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3300550"/>
            <a:ext cx="6446520" cy="1356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морям и по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волнам</a:t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 капитан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плавает, а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</a:t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Якоря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бросает в воду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волною дружбу водит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 непогоду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Корабль)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1" y="711925"/>
            <a:ext cx="3879233" cy="5385055"/>
          </a:xfrm>
        </p:spPr>
      </p:pic>
    </p:spTree>
    <p:extLst>
      <p:ext uri="{BB962C8B-B14F-4D97-AF65-F5344CB8AC3E}">
        <p14:creationId xmlns:p14="http://schemas.microsoft.com/office/powerpoint/2010/main" val="44254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178" y="3803468"/>
            <a:ext cx="5179423" cy="165680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выпала роса.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Раздаются голоса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 леса на опушке.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там квакает?</a:t>
            </a:r>
            <a:r>
              <a:rPr lang="ru-RU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лягушки)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01" y="896822"/>
            <a:ext cx="3602114" cy="5055489"/>
          </a:xfrm>
        </p:spPr>
      </p:pic>
    </p:spTree>
    <p:extLst>
      <p:ext uri="{BB962C8B-B14F-4D97-AF65-F5344CB8AC3E}">
        <p14:creationId xmlns:p14="http://schemas.microsoft.com/office/powerpoint/2010/main" val="317692986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78</TotalTime>
  <Words>348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SimSun</vt:lpstr>
      <vt:lpstr>Arial</vt:lpstr>
      <vt:lpstr>Corbel</vt:lpstr>
      <vt:lpstr>Базис</vt:lpstr>
      <vt:lpstr>Презентация на тему:  «Роль загадок в развитии дошкольника»</vt:lpstr>
      <vt:lpstr>Загадки для детей – это стихи или прозаические выражения, описывающие предмет, не называя его самого.   Чаще всего основное внимание в детских загадках уделяется какому-нибудь уникальному свойству предмета или его сходству с другим предметом. </vt:lpstr>
      <vt:lpstr>Для наших далеких предков загадки являлись своеобразным средством испытания мудрости и смекалки сказочных героев. </vt:lpstr>
      <vt:lpstr>Значение загадок для развития дошкольника</vt:lpstr>
      <vt:lpstr>Существуют следующие типы загадок:</vt:lpstr>
      <vt:lpstr>Использование загадок на занятиях по рисованию</vt:lpstr>
      <vt:lpstr>Примеры сочетания загадок  и получившегося рисунка</vt:lpstr>
      <vt:lpstr>По морям и по волнам Его водит капитан. Он не плавает, а ходит Якоря бросает в воду. Он с волною дружбу водит. И не любит непогоду.(Корабль)</vt:lpstr>
      <vt:lpstr>В поле выпала роса. Раздаются голоса Возле леса на опушке. Кто там квакает? (лягушки)</vt:lpstr>
      <vt:lpstr>Появился из-под снега. Увидал кусочек неба. Самый первый, самый нежный, Чистый, маленький… (Подснежник)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«Роль загадок в развитии дошкольника»</dc:title>
  <dc:creator>Masha</dc:creator>
  <cp:lastModifiedBy>Masha</cp:lastModifiedBy>
  <cp:revision>9</cp:revision>
  <dcterms:created xsi:type="dcterms:W3CDTF">2024-01-19T16:08:45Z</dcterms:created>
  <dcterms:modified xsi:type="dcterms:W3CDTF">2024-02-01T15:54:52Z</dcterms:modified>
</cp:coreProperties>
</file>